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48" r:id="rId2"/>
    <p:sldId id="404" r:id="rId3"/>
    <p:sldId id="405" r:id="rId4"/>
    <p:sldId id="406" r:id="rId5"/>
    <p:sldId id="409" r:id="rId6"/>
    <p:sldId id="410" r:id="rId7"/>
    <p:sldId id="407" r:id="rId8"/>
    <p:sldId id="408" r:id="rId9"/>
    <p:sldId id="411" r:id="rId10"/>
    <p:sldId id="412" r:id="rId11"/>
    <p:sldId id="413" r:id="rId12"/>
    <p:sldId id="415" r:id="rId13"/>
    <p:sldId id="417" r:id="rId14"/>
    <p:sldId id="418" r:id="rId15"/>
    <p:sldId id="419" r:id="rId16"/>
    <p:sldId id="420" r:id="rId17"/>
    <p:sldId id="421" r:id="rId18"/>
    <p:sldId id="422" r:id="rId19"/>
    <p:sldId id="425" r:id="rId20"/>
    <p:sldId id="423" r:id="rId21"/>
    <p:sldId id="424" r:id="rId22"/>
    <p:sldId id="430" r:id="rId23"/>
    <p:sldId id="414" r:id="rId24"/>
    <p:sldId id="428" r:id="rId25"/>
    <p:sldId id="429" r:id="rId26"/>
    <p:sldId id="427" r:id="rId27"/>
    <p:sldId id="431" r:id="rId28"/>
    <p:sldId id="433" r:id="rId29"/>
    <p:sldId id="416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/>
    <p:restoredTop sz="87595"/>
  </p:normalViewPr>
  <p:slideViewPr>
    <p:cSldViewPr snapToGrid="0">
      <p:cViewPr varScale="1">
        <p:scale>
          <a:sx n="99" d="100"/>
          <a:sy n="99" d="100"/>
        </p:scale>
        <p:origin x="1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023_guz/tree/main/Codes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Çarşamba 9-11.30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https://github.com/kemalcankara/anlp2023_guz/tree/main/Codes/0.setup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F3162A-0392-8A2A-F4FA-64776F191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38890"/>
              </p:ext>
            </p:extLst>
          </p:nvPr>
        </p:nvGraphicFramePr>
        <p:xfrm>
          <a:off x="1777285" y="467389"/>
          <a:ext cx="6968876" cy="641396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935156">
                  <a:extLst>
                    <a:ext uri="{9D8B030D-6E8A-4147-A177-3AD203B41FA5}">
                      <a16:colId xmlns:a16="http://schemas.microsoft.com/office/drawing/2014/main" val="4037298155"/>
                    </a:ext>
                  </a:extLst>
                </a:gridCol>
                <a:gridCol w="6033720">
                  <a:extLst>
                    <a:ext uri="{9D8B030D-6E8A-4147-A177-3AD203B41FA5}">
                      <a16:colId xmlns:a16="http://schemas.microsoft.com/office/drawing/2014/main" val="3589453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1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</a:rPr>
                        <a:t>Giriş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587348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Makine Öğrenmesi Temelleri Gözden Geçirme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6301253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2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Makine Öğrenmesi Temelleri Gözden Geçirme 2, Python Temelleri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088170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3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Temel Metin İşleme 1 – Ön İşleme, Keşifsel Veri Analizi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956977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4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Temel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2 – </a:t>
                      </a:r>
                      <a:r>
                        <a:rPr lang="en-US" sz="1400" u="none" strike="noStrike" dirty="0" err="1">
                          <a:effectLst/>
                        </a:rPr>
                        <a:t>Öznitelik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Çıkarma</a:t>
                      </a:r>
                      <a:r>
                        <a:rPr lang="en-US" sz="1400" u="none" strike="noStrike" dirty="0">
                          <a:effectLst/>
                        </a:rPr>
                        <a:t> / </a:t>
                      </a:r>
                      <a:r>
                        <a:rPr lang="en-US" sz="1400" u="none" strike="noStrike" dirty="0" err="1">
                          <a:effectLst/>
                        </a:rPr>
                        <a:t>Ayırt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Edici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Öznitelikler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6396455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Sınıflandırma</a:t>
                      </a:r>
                      <a:r>
                        <a:rPr lang="en-US" sz="1400" u="none" strike="noStrike" dirty="0">
                          <a:effectLst/>
                        </a:rPr>
                        <a:t>  – </a:t>
                      </a:r>
                      <a:r>
                        <a:rPr lang="en-US" sz="1400" u="none" strike="noStrike" dirty="0" err="1">
                          <a:effectLst/>
                        </a:rPr>
                        <a:t>ngram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modeller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0198771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5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Sınıflandırma</a:t>
                      </a:r>
                      <a:r>
                        <a:rPr lang="en-US" sz="1400" u="none" strike="noStrike" dirty="0">
                          <a:effectLst/>
                        </a:rPr>
                        <a:t>  2 – sequence modeler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2050590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 err="1">
                          <a:effectLst/>
                        </a:rPr>
                        <a:t>Kelime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temsili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yöntemleri</a:t>
                      </a:r>
                      <a:r>
                        <a:rPr lang="en-US" sz="1400" u="none" strike="noStrike" dirty="0">
                          <a:effectLst/>
                        </a:rPr>
                        <a:t> (Word embeddings)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6733450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Ödev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1806682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6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Yapay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Sinir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Ağları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0178065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7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1 - </a:t>
                      </a:r>
                      <a:r>
                        <a:rPr lang="en-US" sz="1400" u="none" strike="noStrike" dirty="0" err="1">
                          <a:effectLst/>
                        </a:rPr>
                        <a:t>Derin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Öğrenme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kullanan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yöntemler</a:t>
                      </a:r>
                      <a:r>
                        <a:rPr lang="en-US" sz="1400" u="none" strike="noStrike" dirty="0">
                          <a:effectLst/>
                        </a:rPr>
                        <a:t>, “Attention”, Bert, GPT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761182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konularının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seçilmesi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ctr"/>
                </a:tc>
                <a:extLst>
                  <a:ext uri="{0D108BD9-81ED-4DB2-BD59-A6C34878D82A}">
                    <a16:rowId xmlns:a16="http://schemas.microsoft.com/office/drawing/2014/main" val="16582082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8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2 – </a:t>
                      </a:r>
                      <a:r>
                        <a:rPr lang="en-US" sz="1400" u="none" strike="noStrike" dirty="0" err="1">
                          <a:effectLst/>
                        </a:rPr>
                        <a:t>Huggingface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ile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temel</a:t>
                      </a:r>
                      <a:r>
                        <a:rPr lang="en-US" sz="1400" u="none" strike="noStrike" dirty="0">
                          <a:effectLst/>
                        </a:rPr>
                        <a:t> DDİ </a:t>
                      </a:r>
                      <a:r>
                        <a:rPr lang="en-US" sz="1400" u="none" strike="noStrike" dirty="0" err="1">
                          <a:effectLst/>
                        </a:rPr>
                        <a:t>işleri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uygulaması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6022733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200"/>
                        <a:buFont typeface="Calibri" panose="020F0502020204030204" pitchFamily="34" charset="0"/>
                        <a:buNone/>
                      </a:pP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Ödev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79467992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9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Konuk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Konuşmacı</a:t>
                      </a:r>
                      <a:r>
                        <a:rPr lang="en-US" sz="1400" u="none" strike="noStrike" dirty="0">
                          <a:effectLst/>
                        </a:rPr>
                        <a:t> - </a:t>
                      </a:r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Uygulamaları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5087147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10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Üretim Hazır uygulama geliştirme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306989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huggingface</a:t>
                      </a:r>
                      <a:r>
                        <a:rPr lang="en-US" sz="1400" u="none" strike="noStrike" dirty="0">
                          <a:effectLst/>
                        </a:rPr>
                        <a:t>-transformers, </a:t>
                      </a:r>
                      <a:r>
                        <a:rPr lang="en-US" sz="1400" u="none" strike="noStrike" dirty="0" err="1">
                          <a:effectLst/>
                        </a:rPr>
                        <a:t>elasticsearch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fastapi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3589984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Ödev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ctr"/>
                </a:tc>
                <a:extLst>
                  <a:ext uri="{0D108BD9-81ED-4DB2-BD59-A6C34878D82A}">
                    <a16:rowId xmlns:a16="http://schemas.microsoft.com/office/drawing/2014/main" val="15371359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11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3 - </a:t>
                      </a:r>
                      <a:r>
                        <a:rPr lang="en-US" sz="1400" u="none" strike="noStrike" dirty="0" err="1">
                          <a:effectLst/>
                        </a:rPr>
                        <a:t>Diğer</a:t>
                      </a:r>
                      <a:r>
                        <a:rPr lang="en-US" sz="1400" u="none" strike="noStrike" dirty="0">
                          <a:effectLst/>
                        </a:rPr>
                        <a:t> DDİ </a:t>
                      </a:r>
                      <a:r>
                        <a:rPr lang="en-US" sz="1400" u="none" strike="noStrike" dirty="0" err="1">
                          <a:effectLst/>
                        </a:rPr>
                        <a:t>Uygulamaları</a:t>
                      </a:r>
                      <a:r>
                        <a:rPr lang="en-US" sz="1400" u="none" strike="noStrike" dirty="0">
                          <a:effectLst/>
                        </a:rPr>
                        <a:t> (QA, Summarization, Text Generation, NER)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604826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12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İşin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Araçları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234655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13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Prompting, </a:t>
                      </a:r>
                      <a:r>
                        <a:rPr lang="en-US" sz="1400" u="none" strike="noStrike" dirty="0" err="1">
                          <a:effectLst/>
                        </a:rPr>
                        <a:t>İnsan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Kaynaklı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Öğrenme</a:t>
                      </a:r>
                      <a:r>
                        <a:rPr lang="en-US" sz="1400" u="none" strike="noStrike" dirty="0">
                          <a:effectLst/>
                        </a:rPr>
                        <a:t> (Reinforcement Learning from Human)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724369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14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İşlemede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Etik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Gizlilik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Yanıltma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Sahtekarlık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Güvenirlik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Açıklanabilirlik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785797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15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Sunumları</a:t>
                      </a:r>
                      <a:r>
                        <a:rPr lang="en-US" sz="1400" u="none" strike="noStrike" dirty="0">
                          <a:effectLst/>
                        </a:rPr>
                        <a:t>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13586799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16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Sunumları</a:t>
                      </a:r>
                      <a:r>
                        <a:rPr lang="en-US" sz="1400" u="none" strike="noStrike" dirty="0">
                          <a:effectLst/>
                        </a:rPr>
                        <a:t>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16482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Mayes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18465</TotalTime>
  <Words>1791</Words>
  <Application>Microsoft Macintosh PowerPoint</Application>
  <PresentationFormat>Widescreen</PresentationFormat>
  <Paragraphs>275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86</cp:revision>
  <dcterms:created xsi:type="dcterms:W3CDTF">2023-04-19T12:40:24Z</dcterms:created>
  <dcterms:modified xsi:type="dcterms:W3CDTF">2023-10-10T12:45:51Z</dcterms:modified>
</cp:coreProperties>
</file>